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71" r:id="rId5"/>
    <p:sldId id="260" r:id="rId6"/>
    <p:sldId id="258" r:id="rId7"/>
    <p:sldId id="273" r:id="rId8"/>
    <p:sldId id="261" r:id="rId9"/>
    <p:sldId id="264" r:id="rId10"/>
    <p:sldId id="265" r:id="rId11"/>
    <p:sldId id="266" r:id="rId12"/>
    <p:sldId id="267" r:id="rId13"/>
    <p:sldId id="268" r:id="rId14"/>
    <p:sldId id="263" r:id="rId15"/>
    <p:sldId id="26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800" dirty="0" smtClean="0">
                <a:solidFill>
                  <a:schemeClr val="accent4">
                    <a:lumMod val="75000"/>
                  </a:schemeClr>
                </a:solidFill>
              </a:rPr>
              <a:t>AVEZZANO</a:t>
            </a:r>
            <a:endParaRPr lang="hu-HU" sz="8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ERASMUS + SZAKMAI GYAKORLAT OLASZORSZÁGBAN</a:t>
            </a:r>
          </a:p>
          <a:p>
            <a:r>
              <a:rPr lang="hu-HU" dirty="0" smtClean="0"/>
              <a:t>2024 JANUÁR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76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TECNOGOMME LANCIA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7" b="33787"/>
          <a:stretch>
            <a:fillRect/>
          </a:stretch>
        </p:blipFill>
        <p:spPr>
          <a:xfrm>
            <a:off x="2589212" y="634965"/>
            <a:ext cx="8915400" cy="395366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0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VITAGLIANI ENRICO MECCANICA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6" b="21186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8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POWERTECH MOTORSPORT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6" b="21186"/>
          <a:stretch>
            <a:fillRect/>
          </a:stretch>
        </p:blipFill>
        <p:spPr>
          <a:xfrm>
            <a:off x="2589213" y="945630"/>
            <a:ext cx="8915400" cy="385497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42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Római kirándulás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6" b="21186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65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46" y="199506"/>
            <a:ext cx="8699301" cy="65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4" y="0"/>
            <a:ext cx="9141291" cy="67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TAPASZTALATOK ÖSSZEGZÉSE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Élményekkel gazdagodtunk</a:t>
            </a:r>
          </a:p>
          <a:p>
            <a:r>
              <a:rPr lang="hu-HU" dirty="0" smtClean="0"/>
              <a:t>Önállósodtunk</a:t>
            </a:r>
          </a:p>
          <a:p>
            <a:r>
              <a:rPr lang="hu-HU" dirty="0" smtClean="0"/>
              <a:t>Szakmailag fejlődtünk</a:t>
            </a:r>
          </a:p>
          <a:p>
            <a:r>
              <a:rPr lang="hu-HU" dirty="0" smtClean="0"/>
              <a:t>Más kultúrát ismertünk meg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558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pályáztunk?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Jelentkezés önéletrajzzal, motivációs levéllel, szakmai ajánlással</a:t>
            </a:r>
          </a:p>
          <a:p>
            <a:r>
              <a:rPr lang="hu-HU" dirty="0" smtClean="0"/>
              <a:t>Szóbeli forduló – elbeszélgetés</a:t>
            </a:r>
          </a:p>
          <a:p>
            <a:r>
              <a:rPr lang="hu-HU" dirty="0" smtClean="0"/>
              <a:t>Teendők a kiválasztás után: dokumentumok aláírása, felkészítő alkalmakon való részvétel</a:t>
            </a:r>
          </a:p>
          <a:p>
            <a:r>
              <a:rPr lang="hu-HU" dirty="0" smtClean="0"/>
              <a:t>Kapcsolatfelvétel a fogadó szervezettel</a:t>
            </a:r>
          </a:p>
          <a:p>
            <a:r>
              <a:rPr lang="hu-HU" dirty="0" smtClean="0"/>
              <a:t>Utazás szervezése és lebonyolítása</a:t>
            </a:r>
          </a:p>
          <a:p>
            <a:r>
              <a:rPr lang="hu-HU" dirty="0" smtClean="0"/>
              <a:t>Utazási élmények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6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08" y="810004"/>
            <a:ext cx="7612660" cy="52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AVEZZANO</a:t>
            </a:r>
            <a:endParaRPr lang="hu-HU" sz="3600" b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89212" y="1869989"/>
            <a:ext cx="3505199" cy="39910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Abruzzo régió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L’Aquila</a:t>
            </a:r>
            <a:r>
              <a:rPr lang="hu-HU" sz="2400" dirty="0" smtClean="0"/>
              <a:t> megye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42 000 lakos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Pontosan a csizma közepén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Rómától másfél óra vonattal</a:t>
            </a:r>
            <a:endParaRPr lang="hu-HU" sz="2400" dirty="0"/>
          </a:p>
        </p:txBody>
      </p:sp>
      <p:pic>
        <p:nvPicPr>
          <p:cNvPr id="1026" name="Picture 2" descr="AVEZZANO Geography Population Map cities coordinates location - Tageo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562769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9" y="99941"/>
            <a:ext cx="8855675" cy="66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" name="Kép hely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6" b="21186"/>
          <a:stretch>
            <a:fillRect/>
          </a:stretch>
        </p:blipFill>
        <p:spPr>
          <a:xfrm>
            <a:off x="2589213" y="832073"/>
            <a:ext cx="8915400" cy="5226085"/>
          </a:xfrm>
        </p:spPr>
      </p:pic>
    </p:spTree>
    <p:extLst>
      <p:ext uri="{BB962C8B-B14F-4D97-AF65-F5344CB8AC3E}">
        <p14:creationId xmlns:p14="http://schemas.microsoft.com/office/powerpoint/2010/main" val="33102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               </a:t>
            </a:r>
            <a:r>
              <a:rPr lang="hu-HU" sz="2400" dirty="0" smtClean="0"/>
              <a:t>AMFI </a:t>
            </a:r>
            <a:br>
              <a:rPr lang="hu-HU" sz="2400" dirty="0" smtClean="0"/>
            </a:br>
            <a:r>
              <a:rPr lang="hu-HU" sz="2400" dirty="0" smtClean="0"/>
              <a:t>FOGADÓ SZERVEZET</a:t>
            </a:r>
            <a:endParaRPr lang="hu-HU" sz="2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Megszervezték a gyakorlati helyet és a szállást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Segítettek a közlekedésben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Aláírták a dokumentumokat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Kulturális és közösségi programokat szerveztek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Folyamatosan a rendelkezésünkre álltak </a:t>
            </a:r>
            <a:endParaRPr lang="hu-HU" sz="20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6" b="21186"/>
          <a:stretch>
            <a:fillRect/>
          </a:stretch>
        </p:blipFill>
        <p:spPr>
          <a:xfrm>
            <a:off x="6785734" y="489984"/>
            <a:ext cx="5181600" cy="2217257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39" y="2932671"/>
            <a:ext cx="5011795" cy="35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70" y="216131"/>
            <a:ext cx="8682675" cy="65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Sterpetti</a:t>
            </a:r>
            <a:r>
              <a:rPr lang="hu-HU" dirty="0" smtClean="0"/>
              <a:t> A&amp;C SRL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6" b="21186"/>
          <a:stretch>
            <a:fillRect/>
          </a:stretch>
        </p:blipFill>
        <p:spPr>
          <a:xfrm>
            <a:off x="2589212" y="634964"/>
            <a:ext cx="8915400" cy="4165635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05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108</Words>
  <Application>Microsoft Office PowerPoint</Application>
  <PresentationFormat>Szélesvásznú</PresentationFormat>
  <Paragraphs>32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Szálak</vt:lpstr>
      <vt:lpstr>AVEZZANO</vt:lpstr>
      <vt:lpstr>Hogyan pályáztunk?</vt:lpstr>
      <vt:lpstr>PowerPoint bemutató</vt:lpstr>
      <vt:lpstr>AVEZZANO</vt:lpstr>
      <vt:lpstr>PowerPoint bemutató</vt:lpstr>
      <vt:lpstr>PowerPoint bemutató</vt:lpstr>
      <vt:lpstr>               AMFI  FOGADÓ SZERVEZET</vt:lpstr>
      <vt:lpstr>PowerPoint bemutató</vt:lpstr>
      <vt:lpstr>Sterpetti A&amp;C SRL</vt:lpstr>
      <vt:lpstr>TECNOGOMME LANCIA</vt:lpstr>
      <vt:lpstr>VITAGLIANI ENRICO MECCANICA</vt:lpstr>
      <vt:lpstr>POWERTECH MOTORSPORT</vt:lpstr>
      <vt:lpstr>Római kirándulás</vt:lpstr>
      <vt:lpstr>PowerPoint bemutató</vt:lpstr>
      <vt:lpstr>PowerPoint bemutató</vt:lpstr>
      <vt:lpstr>TAPASZTALATOK ÖSSZEGZÉSE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Olajos Laura</dc:creator>
  <cp:lastModifiedBy>Olajos Laura</cp:lastModifiedBy>
  <cp:revision>10</cp:revision>
  <dcterms:created xsi:type="dcterms:W3CDTF">2024-02-29T11:19:14Z</dcterms:created>
  <dcterms:modified xsi:type="dcterms:W3CDTF">2024-05-24T09:56:14Z</dcterms:modified>
</cp:coreProperties>
</file>